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</p:sldIdLst>
  <p:sldSz cy="5143500" cx="9144000"/>
  <p:notesSz cx="6858000" cy="9144000"/>
  <p:embeddedFontLst>
    <p:embeddedFont>
      <p:font typeface="Noto Sans Thin"/>
      <p:regular r:id="rId63"/>
      <p:bold r:id="rId64"/>
      <p:italic r:id="rId65"/>
      <p:boldItalic r:id="rId66"/>
    </p:embeddedFont>
    <p:embeddedFont>
      <p:font typeface="Noto Sans"/>
      <p:regular r:id="rId67"/>
      <p:bold r:id="rId68"/>
      <p:italic r:id="rId69"/>
      <p:boldItalic r:id="rId70"/>
    </p:embeddedFont>
    <p:embeddedFont>
      <p:font typeface="Noto Sans SemiBold"/>
      <p:regular r:id="rId71"/>
      <p:bold r:id="rId72"/>
      <p:italic r:id="rId73"/>
      <p:boldItalic r:id="rId74"/>
    </p:embeddedFont>
    <p:embeddedFont>
      <p:font typeface="Delicious Handrawn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9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NotoSansSemiBold-italic.fntdata"/><Relationship Id="rId72" Type="http://schemas.openxmlformats.org/officeDocument/2006/relationships/font" Target="fonts/NotoSansSemiBold-bold.fntdata"/><Relationship Id="rId31" Type="http://schemas.openxmlformats.org/officeDocument/2006/relationships/slide" Target="slides/slide21.xml"/><Relationship Id="rId75" Type="http://schemas.openxmlformats.org/officeDocument/2006/relationships/font" Target="fonts/DeliciousHandrawn-regular.fntdata"/><Relationship Id="rId30" Type="http://schemas.openxmlformats.org/officeDocument/2006/relationships/slide" Target="slides/slide20.xml"/><Relationship Id="rId74" Type="http://schemas.openxmlformats.org/officeDocument/2006/relationships/font" Target="fonts/NotoSansSemiBold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NotoSansSemiBold-regular.fntdata"/><Relationship Id="rId70" Type="http://schemas.openxmlformats.org/officeDocument/2006/relationships/font" Target="fonts/NotoSans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font" Target="fonts/NotoSansThin-bold.fntdata"/><Relationship Id="rId63" Type="http://schemas.openxmlformats.org/officeDocument/2006/relationships/font" Target="fonts/NotoSansThin-regular.fntdata"/><Relationship Id="rId22" Type="http://schemas.openxmlformats.org/officeDocument/2006/relationships/slide" Target="slides/slide12.xml"/><Relationship Id="rId66" Type="http://schemas.openxmlformats.org/officeDocument/2006/relationships/font" Target="fonts/NotoSansThin-boldItalic.fntdata"/><Relationship Id="rId21" Type="http://schemas.openxmlformats.org/officeDocument/2006/relationships/slide" Target="slides/slide11.xml"/><Relationship Id="rId65" Type="http://schemas.openxmlformats.org/officeDocument/2006/relationships/font" Target="fonts/NotoSansThin-italic.fntdata"/><Relationship Id="rId24" Type="http://schemas.openxmlformats.org/officeDocument/2006/relationships/slide" Target="slides/slide14.xml"/><Relationship Id="rId68" Type="http://schemas.openxmlformats.org/officeDocument/2006/relationships/font" Target="fonts/NotoSans-bold.fntdata"/><Relationship Id="rId23" Type="http://schemas.openxmlformats.org/officeDocument/2006/relationships/slide" Target="slides/slide13.xml"/><Relationship Id="rId67" Type="http://schemas.openxmlformats.org/officeDocument/2006/relationships/font" Target="fonts/NotoSans-regular.fntdata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NotoSans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19T09:25:30.360">
    <p:pos x="6000" y="0"/>
    <p:text>Updated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06-24T09:51:55.021">
    <p:pos x="6000" y="0"/>
    <p:text>New Slide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06-24T09:52:02.597">
    <p:pos x="6000" y="0"/>
    <p:text>New Slide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4-06-24T09:52:09.907">
    <p:pos x="6000" y="0"/>
    <p:text>New Slide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06-24T09:54:15.704">
    <p:pos x="6000" y="0"/>
    <p:text>Updated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4-06-24T09:54:23.305">
    <p:pos x="6000" y="0"/>
    <p:text>Updated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4-06-24T09:57:27.316">
    <p:pos x="6000" y="0"/>
    <p:text>Updated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4-06-24T09:58:27.922">
    <p:pos x="6000" y="0"/>
    <p:text>Actualizar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4-06-24T10:01:01.593">
    <p:pos x="6000" y="0"/>
    <p:text>Update the onboarding video with a new one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4-06-24T10:11:33.311">
    <p:pos x="6000" y="0"/>
    <p:text>New Slide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9" dt="2024-06-24T10:12:19.754">
    <p:pos x="6000" y="0"/>
    <p:text>New Slide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6-19T09:25:39.509">
    <p:pos x="6000" y="0"/>
    <p:text>New Slide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6-19T09:26:06.557">
    <p:pos x="6000" y="0"/>
    <p:text>New Slide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6-19T09:25:54.707">
    <p:pos x="6000" y="0"/>
    <p:text>New Slide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6-24T10:16:03.711">
    <p:pos x="6000" y="0"/>
    <p:text>Updated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6-24T09:51:18.618">
    <p:pos x="6000" y="0"/>
    <p:text>New Slide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6-24T09:51:26.266">
    <p:pos x="6000" y="0"/>
    <p:text>New Slide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06-24T09:51:38.289">
    <p:pos x="6000" y="0"/>
    <p:text>New Slide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6-24T09:51:46.832">
    <p:pos x="6000" y="0"/>
    <p:text>New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6cc90a0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6cc90a0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587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7cf874af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e7cf874af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7cf874a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e7cf874a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7cf874a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e7cf874a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7cf874af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e7cf874af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7cf874a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e7cf874a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7cf874a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e7cf874a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7cf874af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e7cf874af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e7cf874af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e7cf874af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25" name="Google Shape;625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33" name="Google Shape;633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0" name="Google Shape;640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7" name="Google Shape;647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19238c7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54" name="Google Shape;654;g2c19238c7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0" name="Google Shape;330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69" name="Google Shape;669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</a:pPr>
          </a:p>
        </p:txBody>
      </p:sp>
      <p:sp>
        <p:nvSpPr>
          <p:cNvPr id="694" name="Google Shape;694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49" name="Google Shape;749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57" name="Google Shape;757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66" name="Google Shape;766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74" name="Google Shape;774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91" name="Google Shape;791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6cc90a07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5" name="Google Shape;335;g2e6cc90a07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6" name="Google Shape;796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 Crianza con Conciencia + chatbot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802" name="Google Shape;802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07" name="Google Shape;807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26" name="Google Shape;82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 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832" name="Google Shape;832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853" name="Google Shape;853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4" name="Google Shape;864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bbec03bd8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2bbec03bd8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10" name="Google Shape;910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42" name="Google Shape;342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e7cf874af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27" name="Google Shape;927;g2e7cf874af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35" name="Google Shape;935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40" name="Google Shape;940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9" name="Google Shape;349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56" name="Google Shape;356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6cc90a0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e6cc90a0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6cc90a07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e6cc90a0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47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5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5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5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2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52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52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7" name="Google Shape;307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68.png"/><Relationship Id="rId7" Type="http://schemas.openxmlformats.org/officeDocument/2006/relationships/image" Target="../media/image64.png"/><Relationship Id="rId8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51.png"/><Relationship Id="rId5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3.jpg"/><Relationship Id="rId6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6.xml"/><Relationship Id="rId4" Type="http://schemas.openxmlformats.org/officeDocument/2006/relationships/image" Target="../media/image66.png"/><Relationship Id="rId5" Type="http://schemas.openxmlformats.org/officeDocument/2006/relationships/image" Target="../media/image1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7.xml"/><Relationship Id="rId4" Type="http://schemas.openxmlformats.org/officeDocument/2006/relationships/image" Target="../media/image66.png"/><Relationship Id="rId5" Type="http://schemas.openxmlformats.org/officeDocument/2006/relationships/image" Target="../media/image9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8.xml"/><Relationship Id="rId4" Type="http://schemas.openxmlformats.org/officeDocument/2006/relationships/image" Target="../media/image66.png"/><Relationship Id="rId5" Type="http://schemas.openxmlformats.org/officeDocument/2006/relationships/image" Target="../media/image9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9.xml"/><Relationship Id="rId4" Type="http://schemas.openxmlformats.org/officeDocument/2006/relationships/image" Target="../media/image66.png"/><Relationship Id="rId5" Type="http://schemas.openxmlformats.org/officeDocument/2006/relationships/image" Target="../media/image9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0.xml"/><Relationship Id="rId4" Type="http://schemas.openxmlformats.org/officeDocument/2006/relationships/image" Target="../media/image66.png"/><Relationship Id="rId5" Type="http://schemas.openxmlformats.org/officeDocument/2006/relationships/image" Target="../media/image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1.xml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2.xml"/><Relationship Id="rId4" Type="http://schemas.openxmlformats.org/officeDocument/2006/relationships/image" Target="../media/image66.png"/><Relationship Id="rId5" Type="http://schemas.openxmlformats.org/officeDocument/2006/relationships/image" Target="../media/image10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3.xml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4.xml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5.xml"/><Relationship Id="rId4" Type="http://schemas.openxmlformats.org/officeDocument/2006/relationships/image" Target="../media/image74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75.png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6.xml"/><Relationship Id="rId4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3.jpg"/><Relationship Id="rId4" Type="http://schemas.openxmlformats.org/officeDocument/2006/relationships/image" Target="../media/image84.jpg"/><Relationship Id="rId5" Type="http://schemas.openxmlformats.org/officeDocument/2006/relationships/image" Target="../media/image8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79.jpg"/><Relationship Id="rId5" Type="http://schemas.openxmlformats.org/officeDocument/2006/relationships/image" Target="../media/image82.jpg"/><Relationship Id="rId6" Type="http://schemas.openxmlformats.org/officeDocument/2006/relationships/image" Target="../media/image85.jpg"/><Relationship Id="rId7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90.jpg"/><Relationship Id="rId7" Type="http://schemas.openxmlformats.org/officeDocument/2006/relationships/image" Target="../media/image94.png"/><Relationship Id="rId8" Type="http://schemas.openxmlformats.org/officeDocument/2006/relationships/image" Target="../media/image9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9" Type="http://schemas.openxmlformats.org/officeDocument/2006/relationships/image" Target="../media/image106.jpg"/><Relationship Id="rId5" Type="http://schemas.openxmlformats.org/officeDocument/2006/relationships/image" Target="../media/image94.png"/><Relationship Id="rId6" Type="http://schemas.openxmlformats.org/officeDocument/2006/relationships/image" Target="../media/image98.jpg"/><Relationship Id="rId7" Type="http://schemas.openxmlformats.org/officeDocument/2006/relationships/image" Target="../media/image101.jpg"/><Relationship Id="rId8" Type="http://schemas.openxmlformats.org/officeDocument/2006/relationships/image" Target="../media/image9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11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4.png"/><Relationship Id="rId4" Type="http://schemas.openxmlformats.org/officeDocument/2006/relationships/image" Target="../media/image124.jpg"/><Relationship Id="rId5" Type="http://schemas.openxmlformats.org/officeDocument/2006/relationships/image" Target="../media/image123.jpg"/><Relationship Id="rId6" Type="http://schemas.openxmlformats.org/officeDocument/2006/relationships/image" Target="../media/image125.jpg"/><Relationship Id="rId7" Type="http://schemas.openxmlformats.org/officeDocument/2006/relationships/image" Target="../media/image1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7.xml"/><Relationship Id="rId4" Type="http://schemas.openxmlformats.org/officeDocument/2006/relationships/image" Target="../media/image66.png"/><Relationship Id="rId5" Type="http://schemas.openxmlformats.org/officeDocument/2006/relationships/hyperlink" Target="http://drive.google.com/file/d/1P7TuzdbdlOyAThClX12FdEnFVrKakBQg/view" TargetMode="External"/><Relationship Id="rId6" Type="http://schemas.openxmlformats.org/officeDocument/2006/relationships/image" Target="../media/image11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8.xml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19.xml"/><Relationship Id="rId4" Type="http://schemas.openxmlformats.org/officeDocument/2006/relationships/image" Target="../media/image9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38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7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/>
        </p:nvSpPr>
        <p:spPr>
          <a:xfrm>
            <a:off x="425925" y="1326750"/>
            <a:ext cx="57726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21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Es un programa innovador sobre estrategias de crianza positiva y bienestar emocional con un enfoque de juego y actividades prácticas 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que se pueden llevar a cabo en el hogar con </a:t>
            </a:r>
            <a:r>
              <a:rPr sz="2000">
                <a:solidFill>
                  <a:srgbClr val="DC127D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5 minutos al día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 para fortalecer las habilidades de crianza de personas cuidadoras, con el fin de mejorar las relaciones y la comunicación con las niñas, niños y adolescentes.</a:t>
            </a:r>
            <a:endParaRPr sz="1200">
              <a:solidFill>
                <a:srgbClr val="053C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53C5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 rotWithShape="1">
          <a:blip r:embed="rId3">
            <a:alphaModFix/>
          </a:blip>
          <a:srcRect b="1701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/>
          <p:nvPr/>
        </p:nvSpPr>
        <p:spPr>
          <a:xfrm rot="2700000">
            <a:off x="-395642" y="527863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4"/>
          <p:cNvSpPr/>
          <p:nvPr/>
        </p:nvSpPr>
        <p:spPr>
          <a:xfrm rot="2700000">
            <a:off x="-135044" y="159075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4"/>
          <p:cNvSpPr/>
          <p:nvPr/>
        </p:nvSpPr>
        <p:spPr>
          <a:xfrm>
            <a:off x="6224313" y="453750"/>
            <a:ext cx="2788800" cy="2849100"/>
          </a:xfrm>
          <a:prstGeom prst="ellipse">
            <a:avLst/>
          </a:prstGeom>
          <a:solidFill>
            <a:srgbClr val="DC12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pPr>
            <a:r>
              <a:t>Atiende a familias con niñas, niños y adolescentes de 2 a 17 años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95" name="Google Shape;39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7050" y="192474"/>
            <a:ext cx="2592225" cy="10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4"/>
          <p:cNvSpPr/>
          <p:nvPr/>
        </p:nvSpPr>
        <p:spPr>
          <a:xfrm>
            <a:off x="6335675" y="3649401"/>
            <a:ext cx="2297400" cy="1363800"/>
          </a:xfrm>
          <a:prstGeom prst="rect">
            <a:avLst/>
          </a:prstGeom>
          <a:solidFill>
            <a:srgbClr val="D60066"/>
          </a:solidFill>
          <a:ln cap="flat" cmpd="sng" w="9525">
            <a:solidFill>
              <a:srgbClr val="D6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64"/>
          <p:cNvSpPr/>
          <p:nvPr/>
        </p:nvSpPr>
        <p:spPr>
          <a:xfrm>
            <a:off x="3380525" y="3649425"/>
            <a:ext cx="2378100" cy="1363800"/>
          </a:xfrm>
          <a:prstGeom prst="rect">
            <a:avLst/>
          </a:prstGeom>
          <a:solidFill>
            <a:srgbClr val="02969A"/>
          </a:solidFill>
          <a:ln cap="flat" cmpd="sng" w="9525">
            <a:solidFill>
              <a:srgbClr val="02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8" name="Google Shape;3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614" y="3678250"/>
            <a:ext cx="469499" cy="40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869" y="3725330"/>
            <a:ext cx="469531" cy="40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01" y="3647355"/>
            <a:ext cx="2378099" cy="136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363" y="3678265"/>
            <a:ext cx="469499" cy="4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 rotWithShape="1">
          <a:blip r:embed="rId7">
            <a:alphaModFix/>
          </a:blip>
          <a:srcRect b="12134" l="0" r="0" t="18483"/>
          <a:stretch/>
        </p:blipFill>
        <p:spPr>
          <a:xfrm>
            <a:off x="3382638" y="3678277"/>
            <a:ext cx="2297400" cy="123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4"/>
          <p:cNvPicPr preferRelativeResize="0"/>
          <p:nvPr/>
        </p:nvPicPr>
        <p:blipFill rotWithShape="1">
          <a:blip r:embed="rId8">
            <a:alphaModFix/>
          </a:blip>
          <a:srcRect b="18488" l="0" r="0" t="13984"/>
          <a:stretch/>
        </p:blipFill>
        <p:spPr>
          <a:xfrm>
            <a:off x="6209813" y="3648386"/>
            <a:ext cx="2448425" cy="13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5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5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5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 Curso de WhatsApp de Crianza con Conciencia+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65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26" name="Google Shape;426;p66"/>
          <p:cNvSpPr txBox="1"/>
          <p:nvPr/>
        </p:nvSpPr>
        <p:spPr>
          <a:xfrm>
            <a:off x="3060150" y="1101400"/>
            <a:ext cx="5401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sz="1700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6"/>
          <p:cNvSpPr/>
          <p:nvPr/>
        </p:nvSpPr>
        <p:spPr>
          <a:xfrm>
            <a:off x="494550" y="1423200"/>
            <a:ext cx="2297100" cy="2297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6"/>
          <p:cNvSpPr txBox="1"/>
          <p:nvPr/>
        </p:nvSpPr>
        <p:spPr>
          <a:xfrm>
            <a:off x="685000" y="2222125"/>
            <a:ext cx="1899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Curso de WhatsApp de Crianza con Conciencia+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/>
          <p:nvPr/>
        </p:nvSpPr>
        <p:spPr>
          <a:xfrm rot="-1878446">
            <a:off x="6658101" y="3518384"/>
            <a:ext cx="888820" cy="251092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66"/>
          <p:cNvSpPr txBox="1"/>
          <p:nvPr/>
        </p:nvSpPr>
        <p:spPr>
          <a:xfrm>
            <a:off x="3154055" y="4151323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1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3060150" y="330572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Respondes a una serie de preguntas sobre ti</a:t>
            </a:r>
            <a:endParaRPr sz="1100"/>
          </a:p>
        </p:txBody>
      </p:sp>
      <p:sp>
        <p:nvSpPr>
          <p:cNvPr id="433" name="Google Shape;433;p66"/>
          <p:cNvSpPr/>
          <p:nvPr/>
        </p:nvSpPr>
        <p:spPr>
          <a:xfrm rot="-1831404">
            <a:off x="4375501" y="3801425"/>
            <a:ext cx="891877" cy="251955"/>
          </a:xfrm>
          <a:custGeom>
            <a:rect b="b" l="l" r="r" t="t"/>
            <a:pathLst>
              <a:path extrusionOk="0"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66"/>
          <p:cNvSpPr txBox="1"/>
          <p:nvPr/>
        </p:nvSpPr>
        <p:spPr>
          <a:xfrm>
            <a:off x="5342642" y="3847148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2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5257187" y="303177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Primera habilidad de crianza positiva: Haz una Pausa</a:t>
            </a:r>
            <a:endParaRPr sz="1100"/>
          </a:p>
        </p:txBody>
      </p:sp>
      <p:sp>
        <p:nvSpPr>
          <p:cNvPr id="436" name="Google Shape;436;p66"/>
          <p:cNvSpPr txBox="1"/>
          <p:nvPr/>
        </p:nvSpPr>
        <p:spPr>
          <a:xfrm>
            <a:off x="7586780" y="3071373"/>
            <a:ext cx="1278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¡Comienza el Curso Básico!</a:t>
            </a:r>
            <a:endParaRPr sz="10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7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3" name="Google Shape;4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8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9" name="Google Shape;459;p68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8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1" name="Google Shape;461;p68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p68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9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1" name="Google Shape;471;p69"/>
          <p:cNvPicPr preferRelativeResize="0"/>
          <p:nvPr/>
        </p:nvPicPr>
        <p:blipFill rotWithShape="1">
          <a:blip r:embed="rId5">
            <a:alphaModFix/>
          </a:blip>
          <a:srcRect b="0" l="29" r="1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9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Entender el Desarrollo de mi Niña o Niño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3" name="Google Shape;473;p69"/>
          <p:cNvSpPr txBox="1"/>
          <p:nvPr/>
        </p:nvSpPr>
        <p:spPr>
          <a:xfrm>
            <a:off x="4099100" y="2037825"/>
            <a:ext cx="4751400" cy="13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el juego para ayudar a tu niña o niño a crecer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para que crezca y aprenda de manera saludable</a:t>
            </a:r>
            <a:endParaRPr b="1" sz="10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0" name="Google Shape;480;p70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5163880" y="1367870"/>
            <a:ext cx="3686625" cy="276635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0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Niño o Niña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82" name="Google Shape;482;p70"/>
          <p:cNvSpPr txBox="1"/>
          <p:nvPr/>
        </p:nvSpPr>
        <p:spPr>
          <a:xfrm>
            <a:off x="219375" y="2089250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en sus habilidades lingüísticas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prepararse para las Matemáticas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divertirse y aprender en la escuela y en la casa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1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9" name="Google Shape;489;p7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1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Adolescente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91" name="Google Shape;491;p71"/>
          <p:cNvSpPr txBox="1"/>
          <p:nvPr/>
        </p:nvSpPr>
        <p:spPr>
          <a:xfrm>
            <a:off x="4099100" y="2037825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adolescente para que pueda sentir alegría y divertirse mientras aprende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fijar objetivos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un espacio positivo de aprendizaje para tu adolescente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de sus errores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a trabajar con otras personas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5163880" y="147392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Guiar el Buen Comportamiento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0" name="Google Shape;500;p72"/>
          <p:cNvSpPr txBox="1"/>
          <p:nvPr/>
        </p:nvSpPr>
        <p:spPr>
          <a:xfrm>
            <a:off x="219375" y="2089250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seguir tus instrucciones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reglas para la familia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Guiar el comportamiento de exigencia de atención en niñas y niños hacia otro más favorable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tenga un comportamiento que no te gusta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problemas con tu niña, niño o adolescente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5">
            <a:alphaModFix/>
          </a:blip>
          <a:srcRect b="0" l="89" r="8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3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9" name="Google Shape;509;p73"/>
          <p:cNvSpPr txBox="1"/>
          <p:nvPr/>
        </p:nvSpPr>
        <p:spPr>
          <a:xfrm>
            <a:off x="4099100" y="2037825"/>
            <a:ext cx="4751400" cy="243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Enseñarle a tu niña o niño sobre el contacto físico seguro e inseguro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en tu comunidad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saber cómo usar sus pensamientos y su voz ADEMÁS de su cuerpo en situaciones de peligro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esté en medio de una crisis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al navegar por internet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476175" y="139725"/>
            <a:ext cx="3518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000"/>
            </a:pPr>
            <a:r>
              <a:t>Presentaciones</a:t>
            </a:r>
            <a:endParaRPr sz="5000"/>
          </a:p>
        </p:txBody>
      </p:sp>
      <p:sp>
        <p:nvSpPr>
          <p:cNvPr id="327" name="Google Shape;327;p56"/>
          <p:cNvSpPr txBox="1"/>
          <p:nvPr/>
        </p:nvSpPr>
        <p:spPr>
          <a:xfrm>
            <a:off x="4866900" y="2425850"/>
            <a:ext cx="3915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 nombre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¿Cuántas niñas, niños o adolescentes estás criando? 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disfrutas hacer con tus niñas, niños o adolescentes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4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5146205" y="147392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Cuidar del Bienestar de Mi Adolescente y del Mío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18" name="Google Shape;518;p74"/>
          <p:cNvSpPr txBox="1"/>
          <p:nvPr/>
        </p:nvSpPr>
        <p:spPr>
          <a:xfrm>
            <a:off x="219375" y="2089250"/>
            <a:ext cx="47514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estrés como madre, padre o persona cuidadora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controlar el estrés y a identificar las señales de alerta de que necesita ayuda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tristeza e identificar las señales de alerta de la depresión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preocupación e identificar las señales de alerta de la ansiedad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tener más esperanza en su futuro y a mejorar su autoestima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5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25" name="Google Shape;525;p75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5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27" name="Google Shape;527;p75"/>
          <p:cNvSpPr txBox="1"/>
          <p:nvPr/>
        </p:nvSpPr>
        <p:spPr>
          <a:xfrm>
            <a:off x="4099100" y="2037825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 y Personas Cuidadoras Masculinas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Brindarle apoyo a tu pareja y a tus niñas, niños y adolescentes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Hablar con tu pareja y a escucharse mutuamente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Tomar decisiones en conjunto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conflictos pacíficamente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6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6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6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9" name="Google Shape;539;p76"/>
          <p:cNvCxnSpPr>
            <a:endCxn id="54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0" name="Google Shape;540;p76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1" name="Google Shape;541;p76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543" name="Google Shape;543;p76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4" name="Google Shape;544;p76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7"/>
          <p:cNvSpPr txBox="1"/>
          <p:nvPr/>
        </p:nvSpPr>
        <p:spPr>
          <a:xfrm>
            <a:off x="3104450" y="879200"/>
            <a:ext cx="57450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Tendremos</a:t>
            </a:r>
            <a:r>
              <a:t>cinco</a:t>
            </a:r>
            <a:r>
              <a:rPr>
                <a:latin typeface="Arial"/>
                <a:ea typeface="Arial"/>
                <a:cs typeface="Arial"/>
                <a:sym typeface="Arial"/>
              </a:rPr>
              <a:t>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1: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Pensamientos, sentimientos y acciones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2: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Fortalezas de carácter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4: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Desarrollar emociones agradables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1" name="Google Shape;551;p77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7"/>
          <p:cNvPicPr preferRelativeResize="0"/>
          <p:nvPr/>
        </p:nvPicPr>
        <p:blipFill rotWithShape="1">
          <a:blip r:embed="rId4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54" name="Google Shape;554;p77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8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62" name="Google Shape;562;p78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8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1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8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8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3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8"/>
          <p:cNvSpPr txBox="1"/>
          <p:nvPr/>
        </p:nvSpPr>
        <p:spPr>
          <a:xfrm>
            <a:off x="72404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Desarrollar Emociones Agradables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9" name="Google Shape;569;p78"/>
          <p:cNvSpPr txBox="1"/>
          <p:nvPr/>
        </p:nvSpPr>
        <p:spPr>
          <a:xfrm>
            <a:off x="36343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Diálogo Interno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0" name="Google Shape;570;p78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1" name="Google Shape;571;p78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8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3" name="Google Shape;573;p78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78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75" name="Google Shape;575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78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78" name="Google Shape;578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9" name="Google Shape;57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78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81" name="Google Shape;581;p78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2" name="Google Shape;58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" name="Google Shape;583;p78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84" name="Google Shape;584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5" name="Google Shape;58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" name="Google Shape;586;p78"/>
          <p:cNvGrpSpPr/>
          <p:nvPr/>
        </p:nvGrpSpPr>
        <p:grpSpPr>
          <a:xfrm>
            <a:off x="2625546" y="2879761"/>
            <a:ext cx="372300" cy="372300"/>
            <a:chOff x="6172071" y="582117"/>
            <a:chExt cx="372300" cy="372300"/>
          </a:xfrm>
        </p:grpSpPr>
        <p:sp>
          <p:nvSpPr>
            <p:cNvPr id="587" name="Google Shape;587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8" name="Google Shape;588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78"/>
          <p:cNvGrpSpPr/>
          <p:nvPr/>
        </p:nvGrpSpPr>
        <p:grpSpPr>
          <a:xfrm>
            <a:off x="4359484" y="2879761"/>
            <a:ext cx="372300" cy="372300"/>
            <a:chOff x="6172071" y="582117"/>
            <a:chExt cx="372300" cy="372300"/>
          </a:xfrm>
        </p:grpSpPr>
        <p:sp>
          <p:nvSpPr>
            <p:cNvPr id="590" name="Google Shape;590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78"/>
          <p:cNvGrpSpPr/>
          <p:nvPr/>
        </p:nvGrpSpPr>
        <p:grpSpPr>
          <a:xfrm>
            <a:off x="6154309" y="2879761"/>
            <a:ext cx="372300" cy="372300"/>
            <a:chOff x="6172071" y="582117"/>
            <a:chExt cx="372300" cy="372300"/>
          </a:xfrm>
        </p:grpSpPr>
        <p:sp>
          <p:nvSpPr>
            <p:cNvPr id="593" name="Google Shape;593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" name="Google Shape;595;p78"/>
          <p:cNvGrpSpPr/>
          <p:nvPr/>
        </p:nvGrpSpPr>
        <p:grpSpPr>
          <a:xfrm>
            <a:off x="753458" y="2879742"/>
            <a:ext cx="372300" cy="372300"/>
            <a:chOff x="6172071" y="582117"/>
            <a:chExt cx="372300" cy="372300"/>
          </a:xfrm>
        </p:grpSpPr>
        <p:sp>
          <p:nvSpPr>
            <p:cNvPr id="596" name="Google Shape;596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7" name="Google Shape;59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78"/>
          <p:cNvGrpSpPr/>
          <p:nvPr/>
        </p:nvGrpSpPr>
        <p:grpSpPr>
          <a:xfrm>
            <a:off x="7965509" y="2879761"/>
            <a:ext cx="372300" cy="372300"/>
            <a:chOff x="6172071" y="582117"/>
            <a:chExt cx="372300" cy="372300"/>
          </a:xfrm>
        </p:grpSpPr>
        <p:sp>
          <p:nvSpPr>
            <p:cNvPr id="599" name="Google Shape;599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1" name="Google Shape;601;p78"/>
          <p:cNvGrpSpPr/>
          <p:nvPr/>
        </p:nvGrpSpPr>
        <p:grpSpPr>
          <a:xfrm>
            <a:off x="4395602" y="3708623"/>
            <a:ext cx="372300" cy="372300"/>
            <a:chOff x="6192365" y="1098867"/>
            <a:chExt cx="372300" cy="372300"/>
          </a:xfrm>
        </p:grpSpPr>
        <p:sp>
          <p:nvSpPr>
            <p:cNvPr id="602" name="Google Shape;602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" name="Google Shape;603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78"/>
          <p:cNvGrpSpPr/>
          <p:nvPr/>
        </p:nvGrpSpPr>
        <p:grpSpPr>
          <a:xfrm>
            <a:off x="8001578" y="3708623"/>
            <a:ext cx="372300" cy="372300"/>
            <a:chOff x="6192365" y="1098867"/>
            <a:chExt cx="372300" cy="372300"/>
          </a:xfrm>
        </p:grpSpPr>
        <p:sp>
          <p:nvSpPr>
            <p:cNvPr id="605" name="Google Shape;605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p78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78"/>
          <p:cNvGrpSpPr/>
          <p:nvPr/>
        </p:nvGrpSpPr>
        <p:grpSpPr>
          <a:xfrm>
            <a:off x="789627" y="3708623"/>
            <a:ext cx="372300" cy="372300"/>
            <a:chOff x="6192365" y="1098867"/>
            <a:chExt cx="372300" cy="372300"/>
          </a:xfrm>
        </p:grpSpPr>
        <p:sp>
          <p:nvSpPr>
            <p:cNvPr id="608" name="Google Shape;608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9" name="Google Shape;609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78"/>
          <p:cNvSpPr txBox="1"/>
          <p:nvPr/>
        </p:nvSpPr>
        <p:spPr>
          <a:xfrm>
            <a:off x="478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11" name="Google Shape;611;p78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78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78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8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78"/>
          <p:cNvSpPr txBox="1"/>
          <p:nvPr/>
        </p:nvSpPr>
        <p:spPr>
          <a:xfrm>
            <a:off x="184907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Pensamientos, Sentimientos y Acciones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16" name="Google Shape;616;p78"/>
          <p:cNvGrpSpPr/>
          <p:nvPr/>
        </p:nvGrpSpPr>
        <p:grpSpPr>
          <a:xfrm>
            <a:off x="2610352" y="3708623"/>
            <a:ext cx="372300" cy="372300"/>
            <a:chOff x="6192365" y="1098867"/>
            <a:chExt cx="372300" cy="372300"/>
          </a:xfrm>
        </p:grpSpPr>
        <p:sp>
          <p:nvSpPr>
            <p:cNvPr id="617" name="Google Shape;617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8" name="Google Shape;618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78"/>
          <p:cNvSpPr txBox="1"/>
          <p:nvPr/>
        </p:nvSpPr>
        <p:spPr>
          <a:xfrm>
            <a:off x="5458075" y="4019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Fortalezas de Carácter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20" name="Google Shape;620;p78"/>
          <p:cNvGrpSpPr/>
          <p:nvPr/>
        </p:nvGrpSpPr>
        <p:grpSpPr>
          <a:xfrm>
            <a:off x="6219352" y="3693373"/>
            <a:ext cx="372300" cy="372300"/>
            <a:chOff x="6192365" y="1098867"/>
            <a:chExt cx="372300" cy="372300"/>
          </a:xfrm>
        </p:grpSpPr>
        <p:sp>
          <p:nvSpPr>
            <p:cNvPr id="621" name="Google Shape;621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2" name="Google Shape;62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9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9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Iniciar </a:t>
            </a:r>
            <a:r>
              <a:t>el Curso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9"/>
          <p:cNvSpPr txBox="1"/>
          <p:nvPr/>
        </p:nvSpPr>
        <p:spPr>
          <a:xfrm>
            <a:off x="269600" y="972071"/>
            <a:ext cx="8199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 WhatsApp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 sz="1500">
                <a:solidFill>
                  <a:srgbClr val="123D5D"/>
                </a:solidFill>
              </a:defRPr>
            </a:pPr>
            <a:r>
              <a:t>Haz una captura de pantalla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Carga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Paquete de datos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Conciencia digital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Evita daños al teléfono</a:t>
            </a:r>
            <a:endParaRPr sz="1500">
              <a:solidFill>
                <a:srgbClr val="123D5D"/>
              </a:solidFill>
            </a:endParaRPr>
          </a:p>
        </p:txBody>
      </p:sp>
      <p:pic>
        <p:nvPicPr>
          <p:cNvPr id="630" name="Google Shape;630;p79"/>
          <p:cNvPicPr preferRelativeResize="0"/>
          <p:nvPr/>
        </p:nvPicPr>
        <p:blipFill rotWithShape="1">
          <a:blip r:embed="rId4">
            <a:alphaModFix/>
          </a:blip>
          <a:srcRect b="2812" l="0" r="29223" t="2821"/>
          <a:stretch/>
        </p:blipFill>
        <p:spPr>
          <a:xfrm>
            <a:off x="5111675" y="1164350"/>
            <a:ext cx="3074700" cy="30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8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3"/>
          <p:cNvSpPr txBox="1"/>
          <p:nvPr/>
        </p:nvSpPr>
        <p:spPr>
          <a:xfrm>
            <a:off x="374700" y="742200"/>
            <a:ext cx="3262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Capturar pantalla y compartirla con la persona facilitadora: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700"/>
              <a:buAutoNum type="arabicPeriod"/>
              <a:defRPr sz="1700">
                <a:solidFill>
                  <a:srgbClr val="123D5D"/>
                </a:solidFill>
              </a:defRPr>
            </a:pPr>
            <a:r>
              <a:t>Mantén oprimido el botón de bajar volumen y el de Encendido al mismo tiempo. </a:t>
            </a:r>
            <a:endParaRPr sz="1700">
              <a:solidFill>
                <a:srgbClr val="123D5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Te aparecerán diferentes opciones en la parte inferior de tu pantalla: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59" name="Google Shape;659;p83"/>
          <p:cNvPicPr preferRelativeResize="0"/>
          <p:nvPr/>
        </p:nvPicPr>
        <p:blipFill rotWithShape="1">
          <a:blip r:embed="rId3">
            <a:alphaModFix/>
          </a:blip>
          <a:srcRect b="0" l="0" r="0" t="84544"/>
          <a:stretch/>
        </p:blipFill>
        <p:spPr>
          <a:xfrm>
            <a:off x="374700" y="3534049"/>
            <a:ext cx="3153049" cy="1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3"/>
          <p:cNvSpPr txBox="1"/>
          <p:nvPr/>
        </p:nvSpPr>
        <p:spPr>
          <a:xfrm>
            <a:off x="4359175" y="7484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2. Presionar el ícono de compartir: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13073"/>
          <a:stretch/>
        </p:blipFill>
        <p:spPr>
          <a:xfrm>
            <a:off x="7359175" y="748475"/>
            <a:ext cx="1499846" cy="27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/>
          <p:nvPr/>
        </p:nvSpPr>
        <p:spPr>
          <a:xfrm>
            <a:off x="4359175" y="2229925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3. Después, da clic en el ícono de WhatsApp y finalmente busca y selecciona el grupo de apoyo que tienes con tu persona facilitadora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3" name="Google Shape;663;p83"/>
          <p:cNvPicPr preferRelativeResize="0"/>
          <p:nvPr/>
        </p:nvPicPr>
        <p:blipFill rotWithShape="1">
          <a:blip r:embed="rId3">
            <a:alphaModFix/>
          </a:blip>
          <a:srcRect b="8414" l="80771" r="10330" t="86996"/>
          <a:stretch/>
        </p:blipFill>
        <p:spPr>
          <a:xfrm>
            <a:off x="5397075" y="1088050"/>
            <a:ext cx="280550" cy="3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3"/>
          <p:cNvSpPr/>
          <p:nvPr/>
        </p:nvSpPr>
        <p:spPr>
          <a:xfrm>
            <a:off x="131125" y="3505625"/>
            <a:ext cx="3506100" cy="7827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5" name="Google Shape;665;p83"/>
          <p:cNvCxnSpPr/>
          <p:nvPr/>
        </p:nvCxnSpPr>
        <p:spPr>
          <a:xfrm rot="10800000">
            <a:off x="7848925" y="3262850"/>
            <a:ext cx="20100" cy="1143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6" name="Google Shape;66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075" y="3665300"/>
            <a:ext cx="999050" cy="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idx="1" type="body"/>
          </p:nvPr>
        </p:nvSpPr>
        <p:spPr>
          <a:xfrm>
            <a:off x="5371175" y="2399175"/>
            <a:ext cx="29727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Conociéndonos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672" name="Google Shape;672;p8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3" name="Google Shape;683;p8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4" name="Google Shape;684;p8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85" name="Google Shape;685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03" name="Google Shape;70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07" name="Google Shape;707;p8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10" name="Google Shape;710;p8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1" name="Google Shape;711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4" name="Google Shape;71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5" name="Google Shape;72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8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8" name="Google Shape;72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34" name="Google Shape;73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8" name="Google Shape;738;p88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9" name="Google Shape;739;p8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8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2" name="Google Shape;74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8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4" name="Google Shape;74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el </a:t>
            </a:r>
            <a:r>
              <a:t>Curso de WhatsApp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Los primeros pasos del </a:t>
            </a:r>
            <a:r>
              <a:t>Curso de WhatsApp de Crianza con Conciencia+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8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763" name="Google Shape;763;p9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769" name="Google Shape;769;p9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2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2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92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780" name="Google Shape;780;p92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1" name="Google Shape;781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92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3" name="Google Shape;783;p92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2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5" name="Google Shape;7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2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2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8" name="Google Shape;78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3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1540975" y="1395125"/>
            <a:ext cx="5982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¿Qué es Crianza con Conciencia+? </a:t>
            </a:r>
            <a:endParaRPr b="1"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Programa para Fortalecer a las Familias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Prácticas Basadas en Evidencia: Construidas sobre décadas de investigación.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Enfoque en Derechos Humanos y Perspectivas de Género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4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5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2" name="Google Shape;812;p96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3" name="Google Shape;813;p96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4" name="Google Shape;814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6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6" name="Google Shape;816;p96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96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8" name="Google Shape;818;p96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9" name="Google Shape;819;p96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0" name="Google Shape;820;p96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1" name="Google Shape;821;p96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2" name="Google Shape;822;p96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3" name="Google Shape;823;p96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7" title="onboarding_yc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8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5" name="Google Shape;835;p98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6" name="Google Shape;836;p98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7" name="Google Shape;837;p98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838" name="Google Shape;838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39" name="Google Shape;839;p98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840" name="Google Shape;840;p9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98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843" name="Google Shape;843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4" name="Google Shape;844;p98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5" name="Google Shape;845;p98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846" name="Google Shape;846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7" name="Google Shape;847;p98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8" name="Google Shape;848;p98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849" name="Google Shape;849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50" name="Google Shape;850;p98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4525"/>
            <a:ext cx="3200300" cy="3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9"/>
          <p:cNvSpPr/>
          <p:nvPr/>
        </p:nvSpPr>
        <p:spPr>
          <a:xfrm>
            <a:off x="338250" y="24300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59" name="Google Shape;85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38" y="823913"/>
            <a:ext cx="27683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9"/>
          <p:cNvSpPr/>
          <p:nvPr/>
        </p:nvSpPr>
        <p:spPr>
          <a:xfrm>
            <a:off x="4820775" y="33876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61" name="Google Shape;86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4750" y="834525"/>
            <a:ext cx="2476850" cy="31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0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1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1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Reglas Generales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1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101"/>
          <p:cNvGrpSpPr/>
          <p:nvPr/>
        </p:nvGrpSpPr>
        <p:grpSpPr>
          <a:xfrm>
            <a:off x="2185366" y="1726209"/>
            <a:ext cx="354468" cy="359177"/>
            <a:chOff x="475577" y="1034115"/>
            <a:chExt cx="523200" cy="523200"/>
          </a:xfrm>
        </p:grpSpPr>
        <p:sp>
          <p:nvSpPr>
            <p:cNvPr id="876" name="Google Shape;876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77" name="Google Shape;87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101"/>
          <p:cNvGrpSpPr/>
          <p:nvPr/>
        </p:nvGrpSpPr>
        <p:grpSpPr>
          <a:xfrm>
            <a:off x="5779066" y="1783664"/>
            <a:ext cx="354468" cy="359177"/>
            <a:chOff x="475577" y="1034115"/>
            <a:chExt cx="523200" cy="523200"/>
          </a:xfrm>
        </p:grpSpPr>
        <p:sp>
          <p:nvSpPr>
            <p:cNvPr id="879" name="Google Shape;879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80" name="Google Shape;88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1" name="Google Shape;881;p101"/>
          <p:cNvSpPr txBox="1"/>
          <p:nvPr/>
        </p:nvSpPr>
        <p:spPr>
          <a:xfrm>
            <a:off x="248350" y="991175"/>
            <a:ext cx="8089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t>Las reglas generales están para hacer del Grupo de WhatsApp un espacio seguro y positivo para todas las personas que participan en él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01"/>
          <p:cNvSpPr txBox="1"/>
          <p:nvPr/>
        </p:nvSpPr>
        <p:spPr>
          <a:xfrm>
            <a:off x="1240600" y="2256725"/>
            <a:ext cx="224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padre o persona cuidadora incumple alguna de las reglas generales, se lo recordaré amablemente en privado, y también le recordaré al grupo las reglas generales que discutimos el día de hoy</a:t>
            </a:r>
            <a:endParaRPr sz="1300"/>
          </a:p>
        </p:txBody>
      </p:sp>
      <p:sp>
        <p:nvSpPr>
          <p:cNvPr id="883" name="Google Shape;883;p101"/>
          <p:cNvSpPr txBox="1"/>
          <p:nvPr/>
        </p:nvSpPr>
        <p:spPr>
          <a:xfrm>
            <a:off x="5101300" y="2322400"/>
            <a:ext cx="22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un padre o una persona cuidadora sigue incumpliendo las reglas generales, puede que tenga que sacarle del grupo de WhatsApp</a:t>
            </a:r>
            <a:endParaRPr sz="1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2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02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248350" y="991175"/>
            <a:ext cx="80892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3" name="Google Shape;893;p102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894" name="Google Shape;894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5" name="Google Shape;895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6" name="Google Shape;896;p102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897" name="Google Shape;897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8" name="Google Shape;898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9" name="Google Shape;899;p102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900" name="Google Shape;900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1" name="Google Shape;901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" name="Google Shape;902;p102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903" name="Google Shape;903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4" name="Google Shape;904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5" name="Google Shape;905;p102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906" name="Google Shape;906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7" name="Google Shape;907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3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03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3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Apoyo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103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916" name="Google Shape;916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17" name="Google Shape;917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Google Shape;918;p103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919" name="Google Shape;919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0" name="Google Shape;920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Google Shape;921;p103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922" name="Google Shape;922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3" name="Google Shape;923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4" name="Google Shape;924;p103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5" name="Google Shape;3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 txBox="1"/>
          <p:nvPr/>
        </p:nvSpPr>
        <p:spPr>
          <a:xfrm>
            <a:off x="1523050" y="1538475"/>
            <a:ext cx="5982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Conciencia+? 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0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04"/>
          <p:cNvSpPr txBox="1"/>
          <p:nvPr/>
        </p:nvSpPr>
        <p:spPr>
          <a:xfrm>
            <a:off x="286225" y="814950"/>
            <a:ext cx="5371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Font typeface="Arial"/>
              <a:buChar char="●"/>
              <a:defRPr>
                <a:solidFill>
                  <a:srgbClr val="0D3959"/>
                </a:solidFill>
              </a:defRPr>
            </a:pPr>
            <a:r>
              <a:t>Recibirás una sesión diaria del Curso de WhatsApp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Recibirás un reconocimiento por llevar el curso después de completar cada curso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Puedes escoger qué curso quieres hacer después de completar el primer curso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Después de 4 sesiones de chat, traspasaré el grupo de WhatsApp a una de las madres, padres o personas cuidadoras o abandonaré el grupo de WhatsApp. Puedes seguir interactuando con el chat automatizado incluso hasta después de un mes.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¿En qué fecha y a qué hora te gustaría tener tus sesiones de chat semanales?</a:t>
            </a:r>
            <a:endParaRPr>
              <a:solidFill>
                <a:srgbClr val="0D3959"/>
              </a:solidFill>
            </a:endParaRPr>
          </a:p>
        </p:txBody>
      </p:sp>
      <p:pic>
        <p:nvPicPr>
          <p:cNvPr id="932" name="Google Shape;932;p104"/>
          <p:cNvPicPr preferRelativeResize="0"/>
          <p:nvPr/>
        </p:nvPicPr>
        <p:blipFill rotWithShape="1">
          <a:blip r:embed="rId4">
            <a:alphaModFix/>
          </a:blip>
          <a:srcRect b="0" l="1603" r="635" t="0"/>
          <a:stretch/>
        </p:blipFill>
        <p:spPr>
          <a:xfrm>
            <a:off x="5823900" y="1298100"/>
            <a:ext cx="3320100" cy="254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6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943" name="Google Shape;94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6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52" name="Google Shape;3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9" name="Google Shape;3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Conciencia+ 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7" name="Google Shape;367;p62"/>
          <p:cNvSpPr txBox="1"/>
          <p:nvPr/>
        </p:nvSpPr>
        <p:spPr>
          <a:xfrm>
            <a:off x="286200" y="842325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Cuando tienes una relación saludable y positiva con tu niña, niño o adolescente, puedes: </a:t>
            </a: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1016901" y="1531050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Desarrollar un vínculo fuerte entre ustedes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1016901" y="2307442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Promover y garantizar sus derechos humanos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70" name="Google Shape;370;p62"/>
          <p:cNvSpPr txBox="1"/>
          <p:nvPr/>
        </p:nvSpPr>
        <p:spPr>
          <a:xfrm>
            <a:off x="1016901" y="3860225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Ayudarles a comportarse de manera responsable y respetuosa</a:t>
            </a:r>
            <a:endParaRPr sz="1300">
              <a:solidFill>
                <a:srgbClr val="0B4060"/>
              </a:solidFill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" y="1593775"/>
            <a:ext cx="465150" cy="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2"/>
          <p:cNvSpPr txBox="1"/>
          <p:nvPr/>
        </p:nvSpPr>
        <p:spPr>
          <a:xfrm>
            <a:off x="1016901" y="3083833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Apoyar mejor su crecimiento y su desarrollo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25" y="2269367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25" y="3064700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25" y="3860025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8699" y="1593775"/>
            <a:ext cx="2950500" cy="221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/>
          <p:nvPr/>
        </p:nvSpPr>
        <p:spPr>
          <a:xfrm rot="-5400000">
            <a:off x="3191875" y="-2959825"/>
            <a:ext cx="475200" cy="685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286210" y="228606"/>
            <a:ext cx="88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Opiniones de otras madres, padres o personas cuidadoras sobre Crianza con Conciencia+</a:t>
            </a:r>
            <a:endParaRPr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3" name="Google Shape;383;p63"/>
          <p:cNvSpPr txBox="1"/>
          <p:nvPr/>
        </p:nvSpPr>
        <p:spPr>
          <a:xfrm>
            <a:off x="178675" y="779600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4" name="Google Shape;384;p63"/>
          <p:cNvSpPr/>
          <p:nvPr/>
        </p:nvSpPr>
        <p:spPr>
          <a:xfrm>
            <a:off x="256825" y="881838"/>
            <a:ext cx="8136300" cy="1693500"/>
          </a:xfrm>
          <a:prstGeom prst="wedgeRoundRectCallout">
            <a:avLst>
              <a:gd fmla="val -20815" name="adj1"/>
              <a:gd fmla="val 50534" name="adj2"/>
              <a:gd fmla="val 0" name="adj3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"Este programa sería beneficioso para muchas madres, padres y personas cuidadoras. Como madres, a menudo experimentamos sentimientos de agobio, como si tuviéramos el peso del mundo encima, lo que nos dificulta el poder pensar, con claridad, en ideas nuevas o estrategias para conectar con nuestras niñas y niños de forma diferente. Es muy valioso poder contar con programas como Crianza con Conciencia+ , que nos ofrece recursos lúdicos y atractivos para interrumpir la rutina, mejorar nuestras prácticas de crianza y disfrutar de tiempo de calidad con nuestras niñas y nuestros niños."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63"/>
          <p:cNvSpPr/>
          <p:nvPr/>
        </p:nvSpPr>
        <p:spPr>
          <a:xfrm>
            <a:off x="256825" y="2749975"/>
            <a:ext cx="8136300" cy="1881600"/>
          </a:xfrm>
          <a:prstGeom prst="wedgeRoundRectCallout">
            <a:avLst>
              <a:gd fmla="val 22055" name="adj1"/>
              <a:gd fmla="val 49523" name="adj2"/>
              <a:gd fmla="val 0" name="adj3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“A mí me parecieron todas las sesiones súper interesantes. Todos los videos, cada uno, trataba de verlos detenidamente, para llevarlos a la práctica…El tiempo uno a uno me ha servido demasiado, bueno todo yo creo…”  "A mí me pareció que todo estaba bien, en el tiempo, en que no estábamos tan presionadas, porque a mí también me llegaba el mensaje, pero en ese momento no podía, me esperaba a lo mejor una media hora a que ya me pudiera sentar y ya poder observar la sesión o contestarla pero ya con tranquilidad, sin andar a las prisas…y pues tratar de tener mejor como los 5 minutitos, que a lo mejor hasta era menos de 5 minutitos, pero estar concentrada en las actividades y en lo que nos proponían hacer."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